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0"/>
  </p:notesMasterIdLst>
  <p:sldIdLst>
    <p:sldId id="273" r:id="rId2"/>
    <p:sldId id="268" r:id="rId3"/>
    <p:sldId id="256" r:id="rId4"/>
    <p:sldId id="257" r:id="rId5"/>
    <p:sldId id="267" r:id="rId6"/>
    <p:sldId id="281" r:id="rId7"/>
    <p:sldId id="282" r:id="rId8"/>
    <p:sldId id="261" r:id="rId9"/>
    <p:sldId id="260" r:id="rId10"/>
    <p:sldId id="272" r:id="rId11"/>
    <p:sldId id="271" r:id="rId12"/>
    <p:sldId id="275" r:id="rId13"/>
    <p:sldId id="270" r:id="rId14"/>
    <p:sldId id="284" r:id="rId15"/>
    <p:sldId id="266" r:id="rId16"/>
    <p:sldId id="263" r:id="rId17"/>
    <p:sldId id="28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6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15B14-8989-6747-848E-BE30CF76DE23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6A8B-AAA4-FE4A-A3EE-A17BADAC8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7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 histogram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96A8B-AAA4-FE4A-A3EE-A17BADAC89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7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5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0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4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4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5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4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1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6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6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9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9E45-AD38-D042-BBFD-E39073208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Term project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dsc530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veronica warren</a:t>
            </a:r>
            <a:b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November 18, 2020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4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078DC-8254-484C-B8E6-E42465B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spread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6736BF-072F-6245-B5FE-374B4B45D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479173"/>
            <a:ext cx="5569864" cy="3021650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5BD62-D5A5-364F-BF0E-A62FE4A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Standard deviation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A096D04-7D1A-2546-879A-6F75B173F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646268"/>
            <a:ext cx="5569864" cy="2687459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5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3E43-8522-3B4E-B75E-8A4E600BF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RM PMF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01942F4-13DE-3D4A-B829-F6F089EF6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" r="10008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MEDV PMF</a:t>
            </a:r>
          </a:p>
        </p:txBody>
      </p:sp>
      <p:sp>
        <p:nvSpPr>
          <p:cNvPr id="1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4FEB814F-34B5-CB49-B343-3B8DD469A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23" r="20265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2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6A0-9DBB-D646-B3AE-E991B399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Cumulative distribution function (</a:t>
            </a:r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cdf</a:t>
            </a: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7F63B-1A9D-824C-B2D7-F1F5557B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717" y="2522483"/>
            <a:ext cx="6422136" cy="2354317"/>
          </a:xfrm>
          <a:prstGeom prst="rect">
            <a:avLst/>
          </a:prstGeom>
        </p:spPr>
      </p:pic>
      <p:sp>
        <p:nvSpPr>
          <p:cNvPr id="3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CC4E0-847C-E545-BFF2-E2CAC02D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matrix</a:t>
            </a:r>
          </a:p>
        </p:txBody>
      </p:sp>
      <p:sp>
        <p:nvSpPr>
          <p:cNvPr id="4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07311F2-897D-E740-969E-1D0C2A7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921" y="1598246"/>
            <a:ext cx="5227873" cy="4783504"/>
          </a:xfrm>
          <a:prstGeom prst="rect">
            <a:avLst/>
          </a:prstGeom>
        </p:spPr>
      </p:pic>
      <p:sp>
        <p:nvSpPr>
          <p:cNvPr id="45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E5FC-2855-AC4D-A4CD-964314AB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Scatter plot 1 </a:t>
            </a: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comparing MEDV &amp; RM variables</a:t>
            </a:r>
          </a:p>
        </p:txBody>
      </p:sp>
      <p:sp>
        <p:nvSpPr>
          <p:cNvPr id="3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73AB71-6730-6546-BCC3-B71C8E71A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" r="27417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CF463-317E-3D49-AB84-1FB6B72D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cap="all" dirty="0">
                <a:solidFill>
                  <a:schemeClr val="bg1"/>
                </a:solidFill>
              </a:rPr>
              <a:t>Scatter plot 1</a:t>
            </a:r>
            <a:br>
              <a:rPr lang="en-US" sz="2000" b="1" cap="all" dirty="0">
                <a:solidFill>
                  <a:schemeClr val="bg1"/>
                </a:solidFill>
              </a:rPr>
            </a:br>
            <a:br>
              <a:rPr lang="en-US" sz="2000" b="1" cap="all" dirty="0">
                <a:solidFill>
                  <a:schemeClr val="bg1"/>
                </a:solidFill>
              </a:rPr>
            </a:br>
            <a:r>
              <a:rPr lang="en-US" sz="2000" b="1" cap="all" dirty="0">
                <a:solidFill>
                  <a:schemeClr val="bg1"/>
                </a:solidFill>
              </a:rPr>
              <a:t>comparing MEDV &amp; RM variables</a:t>
            </a:r>
            <a:endParaRPr lang="en-US" sz="2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282E51-D1C1-274B-8E99-ABB0D9ED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113196"/>
            <a:ext cx="5569864" cy="37536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7D764-FC6A-1047-82B6-945D210A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52" y="1436212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Regression analysis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757A6-A48D-9946-A9F7-3EF8B282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1" r="10560" b="-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  <a:t>The 5 variables :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i="0" kern="1200" cap="all" baseline="0" dirty="0" err="1">
                <a:solidFill>
                  <a:schemeClr val="bg1"/>
                </a:solidFill>
                <a:ea typeface="Baskerville" panose="02020502070401020303" pitchFamily="18" charset="0"/>
              </a:rPr>
              <a:t>meDv</a:t>
            </a: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 - median value of owner-occupied homes in $1000's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Crim - per capita crime rate by town</a:t>
            </a: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rm - average number of rooms per dwelling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age - proportion of owner-occupied units built prior to 1940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tax - full-value property-tax rate per $10,000 </a:t>
            </a:r>
            <a:br>
              <a:rPr lang="en-US" sz="1200" b="1" i="0" kern="1200" cap="all" baseline="0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b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</a:br>
            <a:r>
              <a:rPr lang="en-US" sz="1200" b="1" cap="all" dirty="0">
                <a:solidFill>
                  <a:schemeClr val="bg1"/>
                </a:solidFill>
                <a:ea typeface="Baskerville" panose="02020502070401020303" pitchFamily="18" charset="0"/>
              </a:rPr>
              <a:t>rad - index of accessibility to radial highways </a:t>
            </a:r>
            <a:endParaRPr lang="en-US" sz="1200" b="1" i="0" kern="1200" cap="all" baseline="0" dirty="0">
              <a:solidFill>
                <a:schemeClr val="bg1"/>
              </a:solidFill>
              <a:ea typeface="Baskerville" panose="02020502070401020303" pitchFamily="18" charset="0"/>
            </a:endParaRP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140C8A-9FA2-7444-B8D4-C5CAC2D7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00" b="1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46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20D80-8F74-B54E-A8C3-E3A6F31A7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Medv</a:t>
            </a:r>
            <a:r>
              <a:rPr lang="en-US" sz="4800" dirty="0">
                <a:solidFill>
                  <a:schemeClr val="bg1"/>
                </a:solidFill>
              </a:rPr>
              <a:t> histogram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FDCFB-3C72-F241-9B59-75960632F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A870CE1-A891-9749-8F38-7ADA4451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23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4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84B66DC-F2E3-7245-9058-F0D73355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7" r="-2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ED3B-BCA5-C645-AB0C-FE722F35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Crim histogram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3B8F891-1291-7A41-8BD5-522146B1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25" b="-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6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001E6-12F0-5C4A-AF6F-E53D65B3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TAX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A35B90F-4E9B-6C41-9FA6-A0589346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29406"/>
            <a:ext cx="5569864" cy="3921184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9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F4324-CC6F-274B-BD10-9D72C9B2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RAD HISTOGRAM</a:t>
            </a:r>
          </a:p>
        </p:txBody>
      </p:sp>
      <p:sp>
        <p:nvSpPr>
          <p:cNvPr id="3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B780C6F-4266-7F49-AF1C-2C9D3BE0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6" y="2050098"/>
            <a:ext cx="5569864" cy="3879799"/>
          </a:xfrm>
          <a:prstGeom prst="rect">
            <a:avLst/>
          </a:prstGeom>
        </p:spPr>
      </p:pic>
      <p:sp>
        <p:nvSpPr>
          <p:cNvPr id="3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0CE68-B137-6D46-A316-0C376E6D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cap="all" dirty="0">
                <a:solidFill>
                  <a:schemeClr val="bg1"/>
                </a:solidFill>
              </a:rPr>
              <a:t>MEAN OF VARIABLES</a:t>
            </a:r>
            <a:endParaRPr lang="en-US" sz="4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87A47A-9459-1C45-9251-17CE7B99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456" y="1805962"/>
            <a:ext cx="6049343" cy="2545182"/>
          </a:xfrm>
          <a:prstGeom prst="rect">
            <a:avLst/>
          </a:prstGeom>
        </p:spPr>
      </p:pic>
      <p:sp>
        <p:nvSpPr>
          <p:cNvPr id="24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7CC08-307B-D04C-BE48-C7007CE7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&amp; TAILS OF VARIABLES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EABE285-559A-1C4F-B05E-6FCBBC8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2792477"/>
            <a:ext cx="5569864" cy="2395041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2494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140</Words>
  <Application>Microsoft Macintosh PowerPoint</Application>
  <PresentationFormat>Widescreen</PresentationFormat>
  <Paragraphs>22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Nova</vt:lpstr>
      <vt:lpstr>GradientVTI</vt:lpstr>
      <vt:lpstr>Term project dsc530 veronica warren November 18, 2020</vt:lpstr>
      <vt:lpstr>The 5 variables :  meDv - median value of owner-occupied homes in $1000's  Crim - per capita crime rate by town  rm - average number of rooms per dwelling   age - proportion of owner-occupied units built prior to 1940   tax - full-value property-tax rate per $10,000   rad - index of accessibility to radial highways </vt:lpstr>
      <vt:lpstr>Medv histogram</vt:lpstr>
      <vt:lpstr>Age histogram</vt:lpstr>
      <vt:lpstr>Crim histogram</vt:lpstr>
      <vt:lpstr>TAX HISTOGRAM</vt:lpstr>
      <vt:lpstr>RAD HISTOGRAM</vt:lpstr>
      <vt:lpstr>MEAN OF VARIABLES</vt:lpstr>
      <vt:lpstr>MEAN &amp; TAILS OF VARIABLES</vt:lpstr>
      <vt:lpstr>spread</vt:lpstr>
      <vt:lpstr>Standard deviation</vt:lpstr>
      <vt:lpstr>RM PMF</vt:lpstr>
      <vt:lpstr>MEDV PMF</vt:lpstr>
      <vt:lpstr>Cumulative distribution function (cdf)</vt:lpstr>
      <vt:lpstr>Scatter matrix</vt:lpstr>
      <vt:lpstr>Scatter plot 1   comparing MEDV &amp; RM variables</vt:lpstr>
      <vt:lpstr>Scatter plot 1  comparing MEDV &amp; RM variables</vt:lpstr>
      <vt:lpstr>Regression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dsc530 veronica warren November 18, 2020</dc:title>
  <dc:creator>Veronica Vente</dc:creator>
  <cp:lastModifiedBy>Veronica Vente</cp:lastModifiedBy>
  <cp:revision>4</cp:revision>
  <dcterms:created xsi:type="dcterms:W3CDTF">2020-11-18T17:42:53Z</dcterms:created>
  <dcterms:modified xsi:type="dcterms:W3CDTF">2022-07-14T06:09:24Z</dcterms:modified>
</cp:coreProperties>
</file>